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sldIdLst>
    <p:sldId id="342" r:id="rId5"/>
    <p:sldId id="351" r:id="rId6"/>
    <p:sldId id="348" r:id="rId7"/>
    <p:sldId id="352" r:id="rId8"/>
    <p:sldId id="355" r:id="rId9"/>
    <p:sldId id="35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76" d="100"/>
          <a:sy n="76" d="100"/>
        </p:scale>
        <p:origin x="72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3/31/2023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4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u.pinterest.com/pin/525513850276695281/" TargetMode="External"/><Relationship Id="rId2" Type="http://schemas.openxmlformats.org/officeDocument/2006/relationships/hyperlink" Target="http://csekonics-koszeg.gportal.hu/gindex.php?pg=29647843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utazom.com/cikk/10-legszebb-hegy-az-utazomcom-szerint" TargetMode="External"/><Relationship Id="rId4" Type="http://schemas.openxmlformats.org/officeDocument/2006/relationships/hyperlink" Target="https://femina.hu/utazas/legszebb-magyar-erdo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Készítette:</a:t>
            </a:r>
            <a:br>
              <a:rPr lang="hu-HU" dirty="0"/>
            </a:br>
            <a:r>
              <a:rPr lang="hu-HU" dirty="0"/>
              <a:t>Hegedüs Janka</a:t>
            </a:r>
            <a:br>
              <a:rPr lang="hu-HU" dirty="0"/>
            </a:br>
            <a:r>
              <a:rPr lang="hu-HU" dirty="0"/>
              <a:t>Bujtor Bálint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27541"/>
            <a:ext cx="6888665" cy="3332228"/>
          </a:xfrm>
        </p:spPr>
        <p:txBody>
          <a:bodyPr/>
          <a:lstStyle/>
          <a:p>
            <a:r>
              <a:rPr lang="hu-HU"/>
              <a:t>Távlovagló verseny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Távlovagló verseny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hu-HU" dirty="0"/>
              <a:t>Választható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hu-HU" dirty="0"/>
              <a:t>Pálya – 3 féle</a:t>
            </a:r>
            <a:endParaRPr lang="en-US" dirty="0"/>
          </a:p>
          <a:p>
            <a:r>
              <a:rPr lang="hu-HU" dirty="0"/>
              <a:t>Ló - féle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543E79B-98DE-6800-7970-0EF7004BAE55}"/>
              </a:ext>
            </a:extLst>
          </p:cNvPr>
          <p:cNvSpPr txBox="1">
            <a:spLocks/>
          </p:cNvSpPr>
          <p:nvPr/>
        </p:nvSpPr>
        <p:spPr>
          <a:xfrm>
            <a:off x="7089520" y="1690688"/>
            <a:ext cx="4102902" cy="1082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2400" dirty="0"/>
              <a:t>Történet alapú lóversenyzős játék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Lovak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szabványos, +1 egyéni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áblázat 7">
            <a:extLst>
              <a:ext uri="{FF2B5EF4-FFF2-40B4-BE49-F238E27FC236}">
                <a16:creationId xmlns:a16="http://schemas.microsoft.com/office/drawing/2014/main" id="{7448D247-C434-2561-28A7-3E370CE53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891146"/>
              </p:ext>
            </p:extLst>
          </p:nvPr>
        </p:nvGraphicFramePr>
        <p:xfrm>
          <a:off x="8379554" y="2834729"/>
          <a:ext cx="2332966" cy="33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Szélvihar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63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Ügyes a sziklás terepen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799816"/>
              </p:ext>
            </p:extLst>
          </p:nvPr>
        </p:nvGraphicFramePr>
        <p:xfrm>
          <a:off x="4982020" y="2836301"/>
          <a:ext cx="2332966" cy="33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Parázs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Jól teljesít erdőkben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099669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859022"/>
              </p:ext>
            </p:extLst>
          </p:nvPr>
        </p:nvGraphicFramePr>
        <p:xfrm>
          <a:off x="2067005" y="2836301"/>
          <a:ext cx="2332966" cy="33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Sodashi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Hirtelen tud gyorsulni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41503"/>
                  </a:ext>
                </a:extLst>
              </a:tr>
            </a:tbl>
          </a:graphicData>
        </a:graphic>
      </p:graphicFrame>
      <p:pic>
        <p:nvPicPr>
          <p:cNvPr id="14" name="Kép 13">
            <a:extLst>
              <a:ext uri="{FF2B5EF4-FFF2-40B4-BE49-F238E27FC236}">
                <a16:creationId xmlns:a16="http://schemas.microsoft.com/office/drawing/2014/main" id="{11A19F5E-5BF4-5EE1-4BBC-2B0E590B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063" y="2841428"/>
            <a:ext cx="1273874" cy="1118097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-1841872" y="4058353"/>
            <a:ext cx="3911982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sz="1600" dirty="0"/>
              <a:t>Név</a:t>
            </a:r>
          </a:p>
          <a:p>
            <a:pPr algn="r"/>
            <a:r>
              <a:rPr lang="hu-HU" sz="1600" dirty="0"/>
              <a:t>Kitartás</a:t>
            </a:r>
          </a:p>
          <a:p>
            <a:pPr algn="r"/>
            <a:r>
              <a:rPr lang="hu-HU" sz="1600" dirty="0"/>
              <a:t>Gyorsaság</a:t>
            </a:r>
          </a:p>
          <a:p>
            <a:pPr algn="r"/>
            <a:r>
              <a:rPr lang="hu-HU" sz="1600" dirty="0"/>
              <a:t>Terepképesség</a:t>
            </a:r>
          </a:p>
          <a:p>
            <a:pPr algn="r"/>
            <a:r>
              <a:rPr lang="hu-HU" sz="1600" dirty="0"/>
              <a:t>Engedelmesség</a:t>
            </a:r>
          </a:p>
          <a:p>
            <a:pPr algn="r"/>
            <a:r>
              <a:rPr lang="hu-HU" sz="1600" dirty="0"/>
              <a:t>Egyedi</a:t>
            </a:r>
            <a:endParaRPr lang="en-US" sz="1600" dirty="0"/>
          </a:p>
        </p:txBody>
      </p:sp>
      <p:pic>
        <p:nvPicPr>
          <p:cNvPr id="1026" name="Picture 2" descr="Pin on MARES">
            <a:extLst>
              <a:ext uri="{FF2B5EF4-FFF2-40B4-BE49-F238E27FC236}">
                <a16:creationId xmlns:a16="http://schemas.microsoft.com/office/drawing/2014/main" id="{ECDA24C9-C5D9-89D6-EE81-26D2DB76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420" y="2841428"/>
            <a:ext cx="1431528" cy="111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menedék 3: Indulás Orába - Filmhét 2.0 - Magyar Filmhét">
            <a:extLst>
              <a:ext uri="{FF2B5EF4-FFF2-40B4-BE49-F238E27FC236}">
                <a16:creationId xmlns:a16="http://schemas.microsoft.com/office/drawing/2014/main" id="{22AF095F-ABA8-EA70-7692-9775B7C0F8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7" r="12006"/>
          <a:stretch/>
        </p:blipFill>
        <p:spPr bwMode="auto">
          <a:xfrm>
            <a:off x="9014697" y="2842189"/>
            <a:ext cx="1110298" cy="112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Pályák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áblázat 7">
            <a:extLst>
              <a:ext uri="{FF2B5EF4-FFF2-40B4-BE49-F238E27FC236}">
                <a16:creationId xmlns:a16="http://schemas.microsoft.com/office/drawing/2014/main" id="{7448D247-C434-2561-28A7-3E370CE53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756754"/>
              </p:ext>
            </p:extLst>
          </p:nvPr>
        </p:nvGraphicFramePr>
        <p:xfrm>
          <a:off x="8379554" y="283472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Hegység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566048"/>
              </p:ext>
            </p:extLst>
          </p:nvPr>
        </p:nvGraphicFramePr>
        <p:xfrm>
          <a:off x="4982020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Erdő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266040"/>
              </p:ext>
            </p:extLst>
          </p:nvPr>
        </p:nvGraphicFramePr>
        <p:xfrm>
          <a:off x="2067005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Sivatag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665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312137" y="3910968"/>
            <a:ext cx="1746260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sz="1600" dirty="0"/>
              <a:t>Helyszín</a:t>
            </a:r>
          </a:p>
          <a:p>
            <a:pPr algn="r"/>
            <a:r>
              <a:rPr lang="hu-HU" sz="1600" dirty="0"/>
              <a:t>Hossz (nap)</a:t>
            </a:r>
          </a:p>
          <a:p>
            <a:pPr algn="r"/>
            <a:r>
              <a:rPr lang="hu-HU" sz="1600" dirty="0"/>
              <a:t>Távolság (km)</a:t>
            </a:r>
          </a:p>
          <a:p>
            <a:pPr algn="r"/>
            <a:r>
              <a:rPr lang="hu-HU" sz="1600" dirty="0"/>
              <a:t>Sikeres vég.</a:t>
            </a:r>
          </a:p>
          <a:p>
            <a:pPr algn="r"/>
            <a:r>
              <a:rPr lang="hu-HU" sz="1600" dirty="0"/>
              <a:t>Sikertelen vég.</a:t>
            </a:r>
          </a:p>
        </p:txBody>
      </p:sp>
      <p:pic>
        <p:nvPicPr>
          <p:cNvPr id="2050" name="Picture 2" descr="Óriási üstökös robbant fel a Föld felett, üveggé változtatta a sivatagi  homokot">
            <a:extLst>
              <a:ext uri="{FF2B5EF4-FFF2-40B4-BE49-F238E27FC236}">
                <a16:creationId xmlns:a16="http://schemas.microsoft.com/office/drawing/2014/main" id="{843D6E12-0F59-4DFC-BF3D-7D82FA23C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5"/>
          <a:stretch/>
        </p:blipFill>
        <p:spPr bwMode="auto">
          <a:xfrm>
            <a:off x="2074068" y="2840831"/>
            <a:ext cx="2321719" cy="11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épeken az 5 legszebb magyar erdő, amit feltétlenül látnod kell - Utazás |  Femina">
            <a:extLst>
              <a:ext uri="{FF2B5EF4-FFF2-40B4-BE49-F238E27FC236}">
                <a16:creationId xmlns:a16="http://schemas.microsoft.com/office/drawing/2014/main" id="{6D74E3C7-3E50-6D1A-B672-07017637A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471" r="224"/>
          <a:stretch/>
        </p:blipFill>
        <p:spPr bwMode="auto">
          <a:xfrm>
            <a:off x="4989164" y="2840831"/>
            <a:ext cx="2316511" cy="112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0 legszebb hegy az utazom.com szerint - Hegy Dél-Amerika, Alpok, Tátra,  Mont Blanc, Monte Rosa, Himalája, Dolomitok | Utazom.com utazási iroda">
            <a:extLst>
              <a:ext uri="{FF2B5EF4-FFF2-40B4-BE49-F238E27FC236}">
                <a16:creationId xmlns:a16="http://schemas.microsoft.com/office/drawing/2014/main" id="{20587878-1F97-F8F9-95F0-3902FC45E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5" b="18035"/>
          <a:stretch/>
        </p:blipFill>
        <p:spPr bwMode="auto">
          <a:xfrm>
            <a:off x="8385174" y="2841624"/>
            <a:ext cx="2324101" cy="111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8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761" y="3426703"/>
            <a:ext cx="5539666" cy="26168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http://csekonics-koszeg.gportal.hu/gindex.php?pg=29647843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3"/>
              </a:rPr>
              <a:t>https://hu.pinterest.com/pin/525513850276695281/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4"/>
              </a:rPr>
              <a:t>https://femina.hu/utazas/legszebb-magyar-erdok/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5"/>
              </a:rPr>
              <a:t>https://utazom.com/cikk/10-legszebb-hegy-az-utazomcom-szerint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1. egyéni séma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F0000"/>
      </a:accent1>
      <a:accent2>
        <a:srgbClr val="1BDEF5"/>
      </a:accent2>
      <a:accent3>
        <a:srgbClr val="C7F7FC"/>
      </a:accent3>
      <a:accent4>
        <a:srgbClr val="D00000"/>
      </a:accent4>
      <a:accent5>
        <a:srgbClr val="C00000"/>
      </a:accent5>
      <a:accent6>
        <a:srgbClr val="FF0000"/>
      </a:accent6>
      <a:hlink>
        <a:srgbClr val="FF0000"/>
      </a:hlink>
      <a:folHlink>
        <a:srgbClr val="C00000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0</TotalTime>
  <Words>143</Words>
  <Application>Microsoft Office PowerPoint</Application>
  <PresentationFormat>Szélesvásznú</PresentationFormat>
  <Paragraphs>60</Paragraphs>
  <Slides>6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3" baseType="lpstr">
      <vt:lpstr>Arial</vt:lpstr>
      <vt:lpstr>Arial Nova</vt:lpstr>
      <vt:lpstr>Biome</vt:lpstr>
      <vt:lpstr>Biome Light</vt:lpstr>
      <vt:lpstr>Calibri</vt:lpstr>
      <vt:lpstr>Segoe UI</vt:lpstr>
      <vt:lpstr>Office-téma</vt:lpstr>
      <vt:lpstr>Projekt</vt:lpstr>
      <vt:lpstr>Programok</vt:lpstr>
      <vt:lpstr>Távlovagló verseny</vt:lpstr>
      <vt:lpstr>Lovak</vt:lpstr>
      <vt:lpstr>Pályák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</dc:title>
  <dc:creator>Janka Hegedűs</dc:creator>
  <cp:lastModifiedBy>Hegedüs Janka</cp:lastModifiedBy>
  <cp:revision>7</cp:revision>
  <dcterms:created xsi:type="dcterms:W3CDTF">2023-03-29T14:09:30Z</dcterms:created>
  <dcterms:modified xsi:type="dcterms:W3CDTF">2023-03-31T11:35:33Z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